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16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2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62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08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14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5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22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20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65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02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514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42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0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4E0904-5ABD-4DC7-8562-C38580C95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彩色幾何圖案的馬賽克">
            <a:extLst>
              <a:ext uri="{FF2B5EF4-FFF2-40B4-BE49-F238E27FC236}">
                <a16:creationId xmlns:a16="http://schemas.microsoft.com/office/drawing/2014/main" id="{E4769224-E7AB-C384-C6F0-B01E371726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23" b="3306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47F90B9-E39E-374C-2B5F-6A28A70C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8902" y="3040139"/>
            <a:ext cx="6882156" cy="1701570"/>
          </a:xfrm>
        </p:spPr>
        <p:txBody>
          <a:bodyPr anchor="b">
            <a:noAutofit/>
          </a:bodyPr>
          <a:lstStyle/>
          <a:p>
            <a:pPr algn="ctr"/>
            <a:r>
              <a:rPr lang="en-US" altLang="zh-TW" dirty="0"/>
              <a:t>VGA-</a:t>
            </a:r>
            <a:r>
              <a:rPr lang="zh-TW" altLang="en-US" dirty="0"/>
              <a:t>乒乓球對打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1B6BCB-AEBC-2E74-8714-034518A14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989" y="4997277"/>
            <a:ext cx="5290868" cy="877312"/>
          </a:xfrm>
        </p:spPr>
        <p:txBody>
          <a:bodyPr>
            <a:normAutofit/>
          </a:bodyPr>
          <a:lstStyle/>
          <a:p>
            <a:pPr algn="ctr"/>
            <a:r>
              <a:rPr lang="en-US" altLang="zh-TW" sz="2800" dirty="0"/>
              <a:t>C109112189 </a:t>
            </a:r>
            <a:r>
              <a:rPr lang="zh-TW" altLang="en-US" sz="2800" dirty="0"/>
              <a:t>電子三甲 林祐丞</a:t>
            </a:r>
            <a:endParaRPr lang="en-US" altLang="zh-TW" sz="2800" dirty="0"/>
          </a:p>
          <a:p>
            <a:pPr algn="ctr"/>
            <a:endParaRPr lang="en-US" altLang="zh-TW" sz="20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71028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343A1-D3EE-4DE0-1041-6D5AFC6E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953945-E951-954B-6B66-AA12C1609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在</a:t>
            </a:r>
            <a:r>
              <a:rPr lang="en-US" altLang="zh-TW" sz="2800" dirty="0"/>
              <a:t>VGA</a:t>
            </a:r>
            <a:r>
              <a:rPr lang="zh-TW" altLang="en-US" sz="2800" dirty="0"/>
              <a:t>上顯示乒乓球對打畫面</a:t>
            </a:r>
            <a:endParaRPr lang="en-US" altLang="zh-TW" sz="2800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2815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BC826D-9CBD-D5EC-AB8A-5B92622E2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分析</a:t>
            </a:r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06A73E55-A24D-4786-BDEA-83A7060CE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868" y="1792867"/>
            <a:ext cx="7358264" cy="459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9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CD003B-B775-19C8-AEB6-6B87B3EE3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</a:t>
            </a:r>
            <a:r>
              <a:rPr lang="en-US" altLang="zh-TW" dirty="0"/>
              <a:t>FSM</a:t>
            </a:r>
            <a:endParaRPr lang="zh-TW" altLang="en-US" dirty="0"/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BE32E9E7-706C-7CB7-1A75-781ED5B80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880" y="1690688"/>
            <a:ext cx="7478240" cy="4673117"/>
          </a:xfrm>
        </p:spPr>
      </p:pic>
    </p:spTree>
    <p:extLst>
      <p:ext uri="{BB962C8B-B14F-4D97-AF65-F5344CB8AC3E}">
        <p14:creationId xmlns:p14="http://schemas.microsoft.com/office/powerpoint/2010/main" val="4273715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7DC23F-1133-EFA4-4FB3-16413B4C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程式碼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D2AB46AD-4ED7-2608-1783-5C872EBCDE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6369" y="4298361"/>
            <a:ext cx="7779262" cy="956371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7B6BE01-D832-A536-32B9-28EC00D2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125" y="2472629"/>
            <a:ext cx="6022150" cy="95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3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5E5768-B612-3E46-FBF2-66B473C99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程式碼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6012A4-DC58-013F-D867-7DBB1AC8E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增加兩個變數來控制想顯示的區塊來達到色塊的位移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3968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6BBCDD-BB6F-728B-329A-F069CF52D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VGA-</a:t>
            </a:r>
            <a:r>
              <a:rPr lang="zh-TW" altLang="en-US" dirty="0"/>
              <a:t>乒乓球對打 實際操作</a:t>
            </a:r>
          </a:p>
        </p:txBody>
      </p:sp>
      <p:pic>
        <p:nvPicPr>
          <p:cNvPr id="7" name="ping-pong">
            <a:hlinkClick r:id="" action="ppaction://media"/>
            <a:extLst>
              <a:ext uri="{FF2B5EF4-FFF2-40B4-BE49-F238E27FC236}">
                <a16:creationId xmlns:a16="http://schemas.microsoft.com/office/drawing/2014/main" id="{E9106B45-2E72-9784-614B-8D2C505200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5610" y="1690688"/>
            <a:ext cx="7820779" cy="4398768"/>
          </a:xfrm>
        </p:spPr>
      </p:pic>
    </p:spTree>
    <p:extLst>
      <p:ext uri="{BB962C8B-B14F-4D97-AF65-F5344CB8AC3E}">
        <p14:creationId xmlns:p14="http://schemas.microsoft.com/office/powerpoint/2010/main" val="357937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59</Words>
  <Application>Microsoft Office PowerPoint</Application>
  <PresentationFormat>寬螢幕</PresentationFormat>
  <Paragraphs>10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BrushVTI</vt:lpstr>
      <vt:lpstr>VGA-乒乓球對打</vt:lpstr>
      <vt:lpstr>VGA-乒乓球對打 需求</vt:lpstr>
      <vt:lpstr>VGA-乒乓球對打 分析</vt:lpstr>
      <vt:lpstr>VGA-乒乓球對打 FSM</vt:lpstr>
      <vt:lpstr>VGA-乒乓球對打 程式碼</vt:lpstr>
      <vt:lpstr>VGA-乒乓球對打 程式碼</vt:lpstr>
      <vt:lpstr>VGA-乒乓球對打 實際操作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VGA-乒乓球對打</dc:title>
  <dc:creator>C109112189</dc:creator>
  <cp:lastModifiedBy>C109112189</cp:lastModifiedBy>
  <cp:revision>1</cp:revision>
  <dcterms:created xsi:type="dcterms:W3CDTF">2023-01-10T13:47:13Z</dcterms:created>
  <dcterms:modified xsi:type="dcterms:W3CDTF">2023-01-10T13:59:24Z</dcterms:modified>
</cp:coreProperties>
</file>

<file path=docProps/thumbnail.jpeg>
</file>